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11"/>
  </p:notesMasterIdLst>
  <p:sldIdLst>
    <p:sldId id="266" r:id="rId2"/>
    <p:sldId id="265" r:id="rId3"/>
    <p:sldId id="267" r:id="rId4"/>
    <p:sldId id="268" r:id="rId5"/>
    <p:sldId id="273" r:id="rId6"/>
    <p:sldId id="269" r:id="rId7"/>
    <p:sldId id="270" r:id="rId8"/>
    <p:sldId id="272" r:id="rId9"/>
    <p:sldId id="274" r:id="rId1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35" autoAdjust="0"/>
    <p:restoredTop sz="90955" autoAdjust="0"/>
  </p:normalViewPr>
  <p:slideViewPr>
    <p:cSldViewPr snapToGrid="0" snapToObjects="1">
      <p:cViewPr>
        <p:scale>
          <a:sx n="100" d="100"/>
          <a:sy n="100" d="100"/>
        </p:scale>
        <p:origin x="-882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3B5D9-9486-4EC5-89B3-4D94BEACC1FE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DF5B6-EFA8-409D-AD7A-924F880C88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00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taustakuva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5588" cy="6858000"/>
          </a:xfrm>
          <a:prstGeom prst="rect">
            <a:avLst/>
          </a:prstGeom>
        </p:spPr>
      </p:pic>
      <p:grpSp>
        <p:nvGrpSpPr>
          <p:cNvPr id="3" name="Ryhmä 2"/>
          <p:cNvGrpSpPr>
            <a:grpSpLocks noChangeAspect="1"/>
          </p:cNvGrpSpPr>
          <p:nvPr userDrawn="1"/>
        </p:nvGrpSpPr>
        <p:grpSpPr bwMode="black">
          <a:xfrm>
            <a:off x="966634" y="1952326"/>
            <a:ext cx="7198885" cy="2237833"/>
            <a:chOff x="412802" y="167418"/>
            <a:chExt cx="5245735" cy="1630680"/>
          </a:xfrm>
          <a:solidFill>
            <a:srgbClr val="000000"/>
          </a:solidFill>
        </p:grpSpPr>
        <p:sp>
          <p:nvSpPr>
            <p:cNvPr id="4" name="Freeform 6"/>
            <p:cNvSpPr>
              <a:spLocks/>
            </p:cNvSpPr>
            <p:nvPr userDrawn="1"/>
          </p:nvSpPr>
          <p:spPr bwMode="black">
            <a:xfrm>
              <a:off x="412802" y="167418"/>
              <a:ext cx="993140" cy="1604010"/>
            </a:xfrm>
            <a:custGeom>
              <a:avLst/>
              <a:gdLst>
                <a:gd name="T0" fmla="*/ 693 w 1564"/>
                <a:gd name="T1" fmla="*/ 1282 h 2526"/>
                <a:gd name="T2" fmla="*/ 1564 w 1564"/>
                <a:gd name="T3" fmla="*/ 345 h 2526"/>
                <a:gd name="T4" fmla="*/ 1225 w 1564"/>
                <a:gd name="T5" fmla="*/ 0 h 2526"/>
                <a:gd name="T6" fmla="*/ 0 w 1564"/>
                <a:gd name="T7" fmla="*/ 1282 h 2526"/>
                <a:gd name="T8" fmla="*/ 1186 w 1564"/>
                <a:gd name="T9" fmla="*/ 2526 h 2526"/>
                <a:gd name="T10" fmla="*/ 1526 w 1564"/>
                <a:gd name="T11" fmla="*/ 2181 h 2526"/>
                <a:gd name="T12" fmla="*/ 693 w 1564"/>
                <a:gd name="T13" fmla="*/ 1282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4" h="2526">
                  <a:moveTo>
                    <a:pt x="693" y="1282"/>
                  </a:moveTo>
                  <a:lnTo>
                    <a:pt x="1564" y="345"/>
                  </a:lnTo>
                  <a:lnTo>
                    <a:pt x="1225" y="0"/>
                  </a:lnTo>
                  <a:lnTo>
                    <a:pt x="0" y="1282"/>
                  </a:lnTo>
                  <a:lnTo>
                    <a:pt x="1186" y="2526"/>
                  </a:lnTo>
                  <a:lnTo>
                    <a:pt x="1526" y="2181"/>
                  </a:lnTo>
                  <a:lnTo>
                    <a:pt x="693" y="12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5" name="Freeform 7"/>
            <p:cNvSpPr>
              <a:spLocks/>
            </p:cNvSpPr>
            <p:nvPr userDrawn="1"/>
          </p:nvSpPr>
          <p:spPr bwMode="black">
            <a:xfrm>
              <a:off x="1451027" y="167418"/>
              <a:ext cx="1073150" cy="1630680"/>
            </a:xfrm>
            <a:custGeom>
              <a:avLst/>
              <a:gdLst>
                <a:gd name="T0" fmla="*/ 1690 w 1690"/>
                <a:gd name="T1" fmla="*/ 1699 h 2568"/>
                <a:gd name="T2" fmla="*/ 1677 w 1690"/>
                <a:gd name="T3" fmla="*/ 1585 h 2568"/>
                <a:gd name="T4" fmla="*/ 1650 w 1690"/>
                <a:gd name="T5" fmla="*/ 1486 h 2568"/>
                <a:gd name="T6" fmla="*/ 1609 w 1690"/>
                <a:gd name="T7" fmla="*/ 1395 h 2568"/>
                <a:gd name="T8" fmla="*/ 1559 w 1690"/>
                <a:gd name="T9" fmla="*/ 1317 h 2568"/>
                <a:gd name="T10" fmla="*/ 1498 w 1690"/>
                <a:gd name="T11" fmla="*/ 1248 h 2568"/>
                <a:gd name="T12" fmla="*/ 1429 w 1690"/>
                <a:gd name="T13" fmla="*/ 1188 h 2568"/>
                <a:gd name="T14" fmla="*/ 1352 w 1690"/>
                <a:gd name="T15" fmla="*/ 1138 h 2568"/>
                <a:gd name="T16" fmla="*/ 1270 w 1690"/>
                <a:gd name="T17" fmla="*/ 1098 h 2568"/>
                <a:gd name="T18" fmla="*/ 1181 w 1690"/>
                <a:gd name="T19" fmla="*/ 1065 h 2568"/>
                <a:gd name="T20" fmla="*/ 1654 w 1690"/>
                <a:gd name="T21" fmla="*/ 414 h 2568"/>
                <a:gd name="T22" fmla="*/ 133 w 1690"/>
                <a:gd name="T23" fmla="*/ 464 h 2568"/>
                <a:gd name="T24" fmla="*/ 517 w 1690"/>
                <a:gd name="T25" fmla="*/ 1415 h 2568"/>
                <a:gd name="T26" fmla="*/ 784 w 1690"/>
                <a:gd name="T27" fmla="*/ 1420 h 2568"/>
                <a:gd name="T28" fmla="*/ 930 w 1690"/>
                <a:gd name="T29" fmla="*/ 1449 h 2568"/>
                <a:gd name="T30" fmla="*/ 1008 w 1690"/>
                <a:gd name="T31" fmla="*/ 1484 h 2568"/>
                <a:gd name="T32" fmla="*/ 1058 w 1690"/>
                <a:gd name="T33" fmla="*/ 1516 h 2568"/>
                <a:gd name="T34" fmla="*/ 1099 w 1690"/>
                <a:gd name="T35" fmla="*/ 1553 h 2568"/>
                <a:gd name="T36" fmla="*/ 1131 w 1690"/>
                <a:gd name="T37" fmla="*/ 1597 h 2568"/>
                <a:gd name="T38" fmla="*/ 1154 w 1690"/>
                <a:gd name="T39" fmla="*/ 1645 h 2568"/>
                <a:gd name="T40" fmla="*/ 1170 w 1690"/>
                <a:gd name="T41" fmla="*/ 1699 h 2568"/>
                <a:gd name="T42" fmla="*/ 1174 w 1690"/>
                <a:gd name="T43" fmla="*/ 1756 h 2568"/>
                <a:gd name="T44" fmla="*/ 1168 w 1690"/>
                <a:gd name="T45" fmla="*/ 1837 h 2568"/>
                <a:gd name="T46" fmla="*/ 1133 w 1690"/>
                <a:gd name="T47" fmla="*/ 1929 h 2568"/>
                <a:gd name="T48" fmla="*/ 1074 w 1690"/>
                <a:gd name="T49" fmla="*/ 2004 h 2568"/>
                <a:gd name="T50" fmla="*/ 995 w 1690"/>
                <a:gd name="T51" fmla="*/ 2058 h 2568"/>
                <a:gd name="T52" fmla="*/ 897 w 1690"/>
                <a:gd name="T53" fmla="*/ 2087 h 2568"/>
                <a:gd name="T54" fmla="*/ 782 w 1690"/>
                <a:gd name="T55" fmla="*/ 2092 h 2568"/>
                <a:gd name="T56" fmla="*/ 669 w 1690"/>
                <a:gd name="T57" fmla="*/ 2073 h 2568"/>
                <a:gd name="T58" fmla="*/ 565 w 1690"/>
                <a:gd name="T59" fmla="*/ 2037 h 2568"/>
                <a:gd name="T60" fmla="*/ 473 w 1690"/>
                <a:gd name="T61" fmla="*/ 1985 h 2568"/>
                <a:gd name="T62" fmla="*/ 390 w 1690"/>
                <a:gd name="T63" fmla="*/ 1921 h 2568"/>
                <a:gd name="T64" fmla="*/ 315 w 1690"/>
                <a:gd name="T65" fmla="*/ 1847 h 2568"/>
                <a:gd name="T66" fmla="*/ 77 w 1690"/>
                <a:gd name="T67" fmla="*/ 2290 h 2568"/>
                <a:gd name="T68" fmla="*/ 206 w 1690"/>
                <a:gd name="T69" fmla="*/ 2390 h 2568"/>
                <a:gd name="T70" fmla="*/ 352 w 1690"/>
                <a:gd name="T71" fmla="*/ 2470 h 2568"/>
                <a:gd name="T72" fmla="*/ 517 w 1690"/>
                <a:gd name="T73" fmla="*/ 2530 h 2568"/>
                <a:gd name="T74" fmla="*/ 701 w 1690"/>
                <a:gd name="T75" fmla="*/ 2563 h 2568"/>
                <a:gd name="T76" fmla="*/ 882 w 1690"/>
                <a:gd name="T77" fmla="*/ 2568 h 2568"/>
                <a:gd name="T78" fmla="*/ 1018 w 1690"/>
                <a:gd name="T79" fmla="*/ 2553 h 2568"/>
                <a:gd name="T80" fmla="*/ 1145 w 1690"/>
                <a:gd name="T81" fmla="*/ 2522 h 2568"/>
                <a:gd name="T82" fmla="*/ 1260 w 1690"/>
                <a:gd name="T83" fmla="*/ 2476 h 2568"/>
                <a:gd name="T84" fmla="*/ 1364 w 1690"/>
                <a:gd name="T85" fmla="*/ 2415 h 2568"/>
                <a:gd name="T86" fmla="*/ 1454 w 1690"/>
                <a:gd name="T87" fmla="*/ 2340 h 2568"/>
                <a:gd name="T88" fmla="*/ 1533 w 1690"/>
                <a:gd name="T89" fmla="*/ 2254 h 2568"/>
                <a:gd name="T90" fmla="*/ 1594 w 1690"/>
                <a:gd name="T91" fmla="*/ 2154 h 2568"/>
                <a:gd name="T92" fmla="*/ 1642 w 1690"/>
                <a:gd name="T93" fmla="*/ 2044 h 2568"/>
                <a:gd name="T94" fmla="*/ 1675 w 1690"/>
                <a:gd name="T95" fmla="*/ 1923 h 2568"/>
                <a:gd name="T96" fmla="*/ 1688 w 1690"/>
                <a:gd name="T97" fmla="*/ 1795 h 2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90" h="2568">
                  <a:moveTo>
                    <a:pt x="1690" y="1751"/>
                  </a:moveTo>
                  <a:lnTo>
                    <a:pt x="1690" y="1739"/>
                  </a:lnTo>
                  <a:lnTo>
                    <a:pt x="1690" y="1699"/>
                  </a:lnTo>
                  <a:lnTo>
                    <a:pt x="1686" y="1660"/>
                  </a:lnTo>
                  <a:lnTo>
                    <a:pt x="1682" y="1622"/>
                  </a:lnTo>
                  <a:lnTo>
                    <a:pt x="1677" y="1585"/>
                  </a:lnTo>
                  <a:lnTo>
                    <a:pt x="1669" y="1551"/>
                  </a:lnTo>
                  <a:lnTo>
                    <a:pt x="1659" y="1516"/>
                  </a:lnTo>
                  <a:lnTo>
                    <a:pt x="1650" y="1486"/>
                  </a:lnTo>
                  <a:lnTo>
                    <a:pt x="1638" y="1453"/>
                  </a:lnTo>
                  <a:lnTo>
                    <a:pt x="1625" y="1424"/>
                  </a:lnTo>
                  <a:lnTo>
                    <a:pt x="1609" y="1395"/>
                  </a:lnTo>
                  <a:lnTo>
                    <a:pt x="1594" y="1368"/>
                  </a:lnTo>
                  <a:lnTo>
                    <a:pt x="1577" y="1342"/>
                  </a:lnTo>
                  <a:lnTo>
                    <a:pt x="1559" y="1317"/>
                  </a:lnTo>
                  <a:lnTo>
                    <a:pt x="1540" y="1292"/>
                  </a:lnTo>
                  <a:lnTo>
                    <a:pt x="1519" y="1269"/>
                  </a:lnTo>
                  <a:lnTo>
                    <a:pt x="1498" y="1248"/>
                  </a:lnTo>
                  <a:lnTo>
                    <a:pt x="1475" y="1226"/>
                  </a:lnTo>
                  <a:lnTo>
                    <a:pt x="1452" y="1207"/>
                  </a:lnTo>
                  <a:lnTo>
                    <a:pt x="1429" y="1188"/>
                  </a:lnTo>
                  <a:lnTo>
                    <a:pt x="1404" y="1171"/>
                  </a:lnTo>
                  <a:lnTo>
                    <a:pt x="1377" y="1155"/>
                  </a:lnTo>
                  <a:lnTo>
                    <a:pt x="1352" y="1138"/>
                  </a:lnTo>
                  <a:lnTo>
                    <a:pt x="1325" y="1125"/>
                  </a:lnTo>
                  <a:lnTo>
                    <a:pt x="1296" y="1111"/>
                  </a:lnTo>
                  <a:lnTo>
                    <a:pt x="1270" y="1098"/>
                  </a:lnTo>
                  <a:lnTo>
                    <a:pt x="1241" y="1086"/>
                  </a:lnTo>
                  <a:lnTo>
                    <a:pt x="1212" y="1077"/>
                  </a:lnTo>
                  <a:lnTo>
                    <a:pt x="1181" y="1065"/>
                  </a:lnTo>
                  <a:lnTo>
                    <a:pt x="1122" y="1048"/>
                  </a:lnTo>
                  <a:lnTo>
                    <a:pt x="1062" y="1034"/>
                  </a:lnTo>
                  <a:lnTo>
                    <a:pt x="1654" y="414"/>
                  </a:lnTo>
                  <a:lnTo>
                    <a:pt x="1654" y="0"/>
                  </a:lnTo>
                  <a:lnTo>
                    <a:pt x="133" y="0"/>
                  </a:lnTo>
                  <a:lnTo>
                    <a:pt x="133" y="464"/>
                  </a:lnTo>
                  <a:lnTo>
                    <a:pt x="1010" y="464"/>
                  </a:lnTo>
                  <a:lnTo>
                    <a:pt x="455" y="1082"/>
                  </a:lnTo>
                  <a:lnTo>
                    <a:pt x="517" y="1415"/>
                  </a:lnTo>
                  <a:lnTo>
                    <a:pt x="669" y="1415"/>
                  </a:lnTo>
                  <a:lnTo>
                    <a:pt x="728" y="1415"/>
                  </a:lnTo>
                  <a:lnTo>
                    <a:pt x="784" y="1420"/>
                  </a:lnTo>
                  <a:lnTo>
                    <a:pt x="836" y="1426"/>
                  </a:lnTo>
                  <a:lnTo>
                    <a:pt x="884" y="1438"/>
                  </a:lnTo>
                  <a:lnTo>
                    <a:pt x="930" y="1449"/>
                  </a:lnTo>
                  <a:lnTo>
                    <a:pt x="970" y="1464"/>
                  </a:lnTo>
                  <a:lnTo>
                    <a:pt x="991" y="1474"/>
                  </a:lnTo>
                  <a:lnTo>
                    <a:pt x="1008" y="1484"/>
                  </a:lnTo>
                  <a:lnTo>
                    <a:pt x="1026" y="1493"/>
                  </a:lnTo>
                  <a:lnTo>
                    <a:pt x="1043" y="1505"/>
                  </a:lnTo>
                  <a:lnTo>
                    <a:pt x="1058" y="1516"/>
                  </a:lnTo>
                  <a:lnTo>
                    <a:pt x="1074" y="1528"/>
                  </a:lnTo>
                  <a:lnTo>
                    <a:pt x="1087" y="1539"/>
                  </a:lnTo>
                  <a:lnTo>
                    <a:pt x="1099" y="1553"/>
                  </a:lnTo>
                  <a:lnTo>
                    <a:pt x="1112" y="1566"/>
                  </a:lnTo>
                  <a:lnTo>
                    <a:pt x="1122" y="1582"/>
                  </a:lnTo>
                  <a:lnTo>
                    <a:pt x="1131" y="1597"/>
                  </a:lnTo>
                  <a:lnTo>
                    <a:pt x="1141" y="1612"/>
                  </a:lnTo>
                  <a:lnTo>
                    <a:pt x="1149" y="1628"/>
                  </a:lnTo>
                  <a:lnTo>
                    <a:pt x="1154" y="1645"/>
                  </a:lnTo>
                  <a:lnTo>
                    <a:pt x="1160" y="1662"/>
                  </a:lnTo>
                  <a:lnTo>
                    <a:pt x="1166" y="1679"/>
                  </a:lnTo>
                  <a:lnTo>
                    <a:pt x="1170" y="1699"/>
                  </a:lnTo>
                  <a:lnTo>
                    <a:pt x="1172" y="1718"/>
                  </a:lnTo>
                  <a:lnTo>
                    <a:pt x="1174" y="1737"/>
                  </a:lnTo>
                  <a:lnTo>
                    <a:pt x="1174" y="1756"/>
                  </a:lnTo>
                  <a:lnTo>
                    <a:pt x="1174" y="1764"/>
                  </a:lnTo>
                  <a:lnTo>
                    <a:pt x="1172" y="1800"/>
                  </a:lnTo>
                  <a:lnTo>
                    <a:pt x="1168" y="1837"/>
                  </a:lnTo>
                  <a:lnTo>
                    <a:pt x="1158" y="1870"/>
                  </a:lnTo>
                  <a:lnTo>
                    <a:pt x="1147" y="1900"/>
                  </a:lnTo>
                  <a:lnTo>
                    <a:pt x="1133" y="1929"/>
                  </a:lnTo>
                  <a:lnTo>
                    <a:pt x="1116" y="1956"/>
                  </a:lnTo>
                  <a:lnTo>
                    <a:pt x="1097" y="1981"/>
                  </a:lnTo>
                  <a:lnTo>
                    <a:pt x="1074" y="2004"/>
                  </a:lnTo>
                  <a:lnTo>
                    <a:pt x="1051" y="2025"/>
                  </a:lnTo>
                  <a:lnTo>
                    <a:pt x="1024" y="2042"/>
                  </a:lnTo>
                  <a:lnTo>
                    <a:pt x="995" y="2058"/>
                  </a:lnTo>
                  <a:lnTo>
                    <a:pt x="964" y="2069"/>
                  </a:lnTo>
                  <a:lnTo>
                    <a:pt x="932" y="2079"/>
                  </a:lnTo>
                  <a:lnTo>
                    <a:pt x="897" y="2087"/>
                  </a:lnTo>
                  <a:lnTo>
                    <a:pt x="861" y="2090"/>
                  </a:lnTo>
                  <a:lnTo>
                    <a:pt x="824" y="2092"/>
                  </a:lnTo>
                  <a:lnTo>
                    <a:pt x="782" y="2092"/>
                  </a:lnTo>
                  <a:lnTo>
                    <a:pt x="743" y="2088"/>
                  </a:lnTo>
                  <a:lnTo>
                    <a:pt x="705" y="2083"/>
                  </a:lnTo>
                  <a:lnTo>
                    <a:pt x="669" y="2073"/>
                  </a:lnTo>
                  <a:lnTo>
                    <a:pt x="632" y="2063"/>
                  </a:lnTo>
                  <a:lnTo>
                    <a:pt x="598" y="2052"/>
                  </a:lnTo>
                  <a:lnTo>
                    <a:pt x="565" y="2037"/>
                  </a:lnTo>
                  <a:lnTo>
                    <a:pt x="534" y="2021"/>
                  </a:lnTo>
                  <a:lnTo>
                    <a:pt x="503" y="2004"/>
                  </a:lnTo>
                  <a:lnTo>
                    <a:pt x="473" y="1985"/>
                  </a:lnTo>
                  <a:lnTo>
                    <a:pt x="446" y="1966"/>
                  </a:lnTo>
                  <a:lnTo>
                    <a:pt x="417" y="1943"/>
                  </a:lnTo>
                  <a:lnTo>
                    <a:pt x="390" y="1921"/>
                  </a:lnTo>
                  <a:lnTo>
                    <a:pt x="365" y="1896"/>
                  </a:lnTo>
                  <a:lnTo>
                    <a:pt x="338" y="1873"/>
                  </a:lnTo>
                  <a:lnTo>
                    <a:pt x="315" y="1847"/>
                  </a:lnTo>
                  <a:lnTo>
                    <a:pt x="0" y="2215"/>
                  </a:lnTo>
                  <a:lnTo>
                    <a:pt x="37" y="2254"/>
                  </a:lnTo>
                  <a:lnTo>
                    <a:pt x="77" y="2290"/>
                  </a:lnTo>
                  <a:lnTo>
                    <a:pt x="118" y="2326"/>
                  </a:lnTo>
                  <a:lnTo>
                    <a:pt x="162" y="2359"/>
                  </a:lnTo>
                  <a:lnTo>
                    <a:pt x="206" y="2390"/>
                  </a:lnTo>
                  <a:lnTo>
                    <a:pt x="252" y="2419"/>
                  </a:lnTo>
                  <a:lnTo>
                    <a:pt x="302" y="2446"/>
                  </a:lnTo>
                  <a:lnTo>
                    <a:pt x="352" y="2470"/>
                  </a:lnTo>
                  <a:lnTo>
                    <a:pt x="406" y="2494"/>
                  </a:lnTo>
                  <a:lnTo>
                    <a:pt x="459" y="2513"/>
                  </a:lnTo>
                  <a:lnTo>
                    <a:pt x="517" y="2530"/>
                  </a:lnTo>
                  <a:lnTo>
                    <a:pt x="576" y="2543"/>
                  </a:lnTo>
                  <a:lnTo>
                    <a:pt x="638" y="2555"/>
                  </a:lnTo>
                  <a:lnTo>
                    <a:pt x="701" y="2563"/>
                  </a:lnTo>
                  <a:lnTo>
                    <a:pt x="767" y="2568"/>
                  </a:lnTo>
                  <a:lnTo>
                    <a:pt x="834" y="2568"/>
                  </a:lnTo>
                  <a:lnTo>
                    <a:pt x="882" y="2568"/>
                  </a:lnTo>
                  <a:lnTo>
                    <a:pt x="928" y="2565"/>
                  </a:lnTo>
                  <a:lnTo>
                    <a:pt x="974" y="2561"/>
                  </a:lnTo>
                  <a:lnTo>
                    <a:pt x="1018" y="2553"/>
                  </a:lnTo>
                  <a:lnTo>
                    <a:pt x="1062" y="2545"/>
                  </a:lnTo>
                  <a:lnTo>
                    <a:pt x="1104" y="2536"/>
                  </a:lnTo>
                  <a:lnTo>
                    <a:pt x="1145" y="2522"/>
                  </a:lnTo>
                  <a:lnTo>
                    <a:pt x="1185" y="2509"/>
                  </a:lnTo>
                  <a:lnTo>
                    <a:pt x="1223" y="2494"/>
                  </a:lnTo>
                  <a:lnTo>
                    <a:pt x="1260" y="2476"/>
                  </a:lnTo>
                  <a:lnTo>
                    <a:pt x="1296" y="2457"/>
                  </a:lnTo>
                  <a:lnTo>
                    <a:pt x="1331" y="2438"/>
                  </a:lnTo>
                  <a:lnTo>
                    <a:pt x="1364" y="2415"/>
                  </a:lnTo>
                  <a:lnTo>
                    <a:pt x="1394" y="2392"/>
                  </a:lnTo>
                  <a:lnTo>
                    <a:pt x="1425" y="2367"/>
                  </a:lnTo>
                  <a:lnTo>
                    <a:pt x="1454" y="2340"/>
                  </a:lnTo>
                  <a:lnTo>
                    <a:pt x="1483" y="2313"/>
                  </a:lnTo>
                  <a:lnTo>
                    <a:pt x="1508" y="2284"/>
                  </a:lnTo>
                  <a:lnTo>
                    <a:pt x="1533" y="2254"/>
                  </a:lnTo>
                  <a:lnTo>
                    <a:pt x="1554" y="2221"/>
                  </a:lnTo>
                  <a:lnTo>
                    <a:pt x="1575" y="2188"/>
                  </a:lnTo>
                  <a:lnTo>
                    <a:pt x="1594" y="2154"/>
                  </a:lnTo>
                  <a:lnTo>
                    <a:pt x="1613" y="2119"/>
                  </a:lnTo>
                  <a:lnTo>
                    <a:pt x="1629" y="2083"/>
                  </a:lnTo>
                  <a:lnTo>
                    <a:pt x="1642" y="2044"/>
                  </a:lnTo>
                  <a:lnTo>
                    <a:pt x="1655" y="2006"/>
                  </a:lnTo>
                  <a:lnTo>
                    <a:pt x="1665" y="1966"/>
                  </a:lnTo>
                  <a:lnTo>
                    <a:pt x="1675" y="1923"/>
                  </a:lnTo>
                  <a:lnTo>
                    <a:pt x="1680" y="1881"/>
                  </a:lnTo>
                  <a:lnTo>
                    <a:pt x="1686" y="1839"/>
                  </a:lnTo>
                  <a:lnTo>
                    <a:pt x="1688" y="1795"/>
                  </a:lnTo>
                  <a:lnTo>
                    <a:pt x="1690" y="17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6" name="Freeform 8"/>
            <p:cNvSpPr>
              <a:spLocks/>
            </p:cNvSpPr>
            <p:nvPr userDrawn="1"/>
          </p:nvSpPr>
          <p:spPr bwMode="black">
            <a:xfrm>
              <a:off x="2566722" y="167418"/>
              <a:ext cx="1024255" cy="1604010"/>
            </a:xfrm>
            <a:custGeom>
              <a:avLst/>
              <a:gdLst>
                <a:gd name="T0" fmla="*/ 645 w 1613"/>
                <a:gd name="T1" fmla="*/ 2526 h 2526"/>
                <a:gd name="T2" fmla="*/ 1613 w 1613"/>
                <a:gd name="T3" fmla="*/ 389 h 2526"/>
                <a:gd name="T4" fmla="*/ 1613 w 1613"/>
                <a:gd name="T5" fmla="*/ 0 h 2526"/>
                <a:gd name="T6" fmla="*/ 0 w 1613"/>
                <a:gd name="T7" fmla="*/ 0 h 2526"/>
                <a:gd name="T8" fmla="*/ 0 w 1613"/>
                <a:gd name="T9" fmla="*/ 472 h 2526"/>
                <a:gd name="T10" fmla="*/ 1047 w 1613"/>
                <a:gd name="T11" fmla="*/ 472 h 2526"/>
                <a:gd name="T12" fmla="*/ 75 w 1613"/>
                <a:gd name="T13" fmla="*/ 2526 h 2526"/>
                <a:gd name="T14" fmla="*/ 645 w 1613"/>
                <a:gd name="T15" fmla="*/ 2526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3" h="2526">
                  <a:moveTo>
                    <a:pt x="645" y="2526"/>
                  </a:moveTo>
                  <a:lnTo>
                    <a:pt x="1613" y="389"/>
                  </a:lnTo>
                  <a:lnTo>
                    <a:pt x="1613" y="0"/>
                  </a:lnTo>
                  <a:lnTo>
                    <a:pt x="0" y="0"/>
                  </a:lnTo>
                  <a:lnTo>
                    <a:pt x="0" y="472"/>
                  </a:lnTo>
                  <a:lnTo>
                    <a:pt x="1047" y="472"/>
                  </a:lnTo>
                  <a:lnTo>
                    <a:pt x="75" y="2526"/>
                  </a:lnTo>
                  <a:lnTo>
                    <a:pt x="645" y="25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" name="Freeform 9"/>
            <p:cNvSpPr>
              <a:spLocks/>
            </p:cNvSpPr>
            <p:nvPr userDrawn="1"/>
          </p:nvSpPr>
          <p:spPr bwMode="black">
            <a:xfrm>
              <a:off x="3523667" y="167418"/>
              <a:ext cx="1078230" cy="1630680"/>
            </a:xfrm>
            <a:custGeom>
              <a:avLst/>
              <a:gdLst>
                <a:gd name="T0" fmla="*/ 1696 w 1698"/>
                <a:gd name="T1" fmla="*/ 1635 h 2568"/>
                <a:gd name="T2" fmla="*/ 1680 w 1698"/>
                <a:gd name="T3" fmla="*/ 1491 h 2568"/>
                <a:gd name="T4" fmla="*/ 1648 w 1698"/>
                <a:gd name="T5" fmla="*/ 1363 h 2568"/>
                <a:gd name="T6" fmla="*/ 1598 w 1698"/>
                <a:gd name="T7" fmla="*/ 1251 h 2568"/>
                <a:gd name="T8" fmla="*/ 1535 w 1698"/>
                <a:gd name="T9" fmla="*/ 1157 h 2568"/>
                <a:gd name="T10" fmla="*/ 1458 w 1698"/>
                <a:gd name="T11" fmla="*/ 1077 h 2568"/>
                <a:gd name="T12" fmla="*/ 1369 w 1698"/>
                <a:gd name="T13" fmla="*/ 1011 h 2568"/>
                <a:gd name="T14" fmla="*/ 1272 w 1698"/>
                <a:gd name="T15" fmla="*/ 961 h 2568"/>
                <a:gd name="T16" fmla="*/ 1166 w 1698"/>
                <a:gd name="T17" fmla="*/ 925 h 2568"/>
                <a:gd name="T18" fmla="*/ 1055 w 1698"/>
                <a:gd name="T19" fmla="*/ 902 h 2568"/>
                <a:gd name="T20" fmla="*/ 936 w 1698"/>
                <a:gd name="T21" fmla="*/ 890 h 2568"/>
                <a:gd name="T22" fmla="*/ 813 w 1698"/>
                <a:gd name="T23" fmla="*/ 892 h 2568"/>
                <a:gd name="T24" fmla="*/ 709 w 1698"/>
                <a:gd name="T25" fmla="*/ 906 h 2568"/>
                <a:gd name="T26" fmla="*/ 615 w 1698"/>
                <a:gd name="T27" fmla="*/ 927 h 2568"/>
                <a:gd name="T28" fmla="*/ 1592 w 1698"/>
                <a:gd name="T29" fmla="*/ 0 h 2568"/>
                <a:gd name="T30" fmla="*/ 431 w 1698"/>
                <a:gd name="T31" fmla="*/ 1432 h 2568"/>
                <a:gd name="T32" fmla="*/ 548 w 1698"/>
                <a:gd name="T33" fmla="*/ 1388 h 2568"/>
                <a:gd name="T34" fmla="*/ 682 w 1698"/>
                <a:gd name="T35" fmla="*/ 1359 h 2568"/>
                <a:gd name="T36" fmla="*/ 820 w 1698"/>
                <a:gd name="T37" fmla="*/ 1353 h 2568"/>
                <a:gd name="T38" fmla="*/ 939 w 1698"/>
                <a:gd name="T39" fmla="*/ 1376 h 2568"/>
                <a:gd name="T40" fmla="*/ 1041 w 1698"/>
                <a:gd name="T41" fmla="*/ 1426 h 2568"/>
                <a:gd name="T42" fmla="*/ 1095 w 1698"/>
                <a:gd name="T43" fmla="*/ 1472 h 2568"/>
                <a:gd name="T44" fmla="*/ 1128 w 1698"/>
                <a:gd name="T45" fmla="*/ 1512 h 2568"/>
                <a:gd name="T46" fmla="*/ 1154 w 1698"/>
                <a:gd name="T47" fmla="*/ 1560 h 2568"/>
                <a:gd name="T48" fmla="*/ 1172 w 1698"/>
                <a:gd name="T49" fmla="*/ 1612 h 2568"/>
                <a:gd name="T50" fmla="*/ 1183 w 1698"/>
                <a:gd name="T51" fmla="*/ 1670 h 2568"/>
                <a:gd name="T52" fmla="*/ 1185 w 1698"/>
                <a:gd name="T53" fmla="*/ 1714 h 2568"/>
                <a:gd name="T54" fmla="*/ 1170 w 1698"/>
                <a:gd name="T55" fmla="*/ 1833 h 2568"/>
                <a:gd name="T56" fmla="*/ 1143 w 1698"/>
                <a:gd name="T57" fmla="*/ 1902 h 2568"/>
                <a:gd name="T58" fmla="*/ 1114 w 1698"/>
                <a:gd name="T59" fmla="*/ 1946 h 2568"/>
                <a:gd name="T60" fmla="*/ 1080 w 1698"/>
                <a:gd name="T61" fmla="*/ 1987 h 2568"/>
                <a:gd name="T62" fmla="*/ 991 w 1698"/>
                <a:gd name="T63" fmla="*/ 2046 h 2568"/>
                <a:gd name="T64" fmla="*/ 882 w 1698"/>
                <a:gd name="T65" fmla="*/ 2079 h 2568"/>
                <a:gd name="T66" fmla="*/ 763 w 1698"/>
                <a:gd name="T67" fmla="*/ 2085 h 2568"/>
                <a:gd name="T68" fmla="*/ 661 w 1698"/>
                <a:gd name="T69" fmla="*/ 2069 h 2568"/>
                <a:gd name="T70" fmla="*/ 565 w 1698"/>
                <a:gd name="T71" fmla="*/ 2039 h 2568"/>
                <a:gd name="T72" fmla="*/ 475 w 1698"/>
                <a:gd name="T73" fmla="*/ 1992 h 2568"/>
                <a:gd name="T74" fmla="*/ 383 w 1698"/>
                <a:gd name="T75" fmla="*/ 1931 h 2568"/>
                <a:gd name="T76" fmla="*/ 292 w 1698"/>
                <a:gd name="T77" fmla="*/ 1858 h 2568"/>
                <a:gd name="T78" fmla="*/ 85 w 1698"/>
                <a:gd name="T79" fmla="*/ 2319 h 2568"/>
                <a:gd name="T80" fmla="*/ 219 w 1698"/>
                <a:gd name="T81" fmla="*/ 2413 h 2568"/>
                <a:gd name="T82" fmla="*/ 363 w 1698"/>
                <a:gd name="T83" fmla="*/ 2484 h 2568"/>
                <a:gd name="T84" fmla="*/ 521 w 1698"/>
                <a:gd name="T85" fmla="*/ 2536 h 2568"/>
                <a:gd name="T86" fmla="*/ 690 w 1698"/>
                <a:gd name="T87" fmla="*/ 2565 h 2568"/>
                <a:gd name="T88" fmla="*/ 859 w 1698"/>
                <a:gd name="T89" fmla="*/ 2568 h 2568"/>
                <a:gd name="T90" fmla="*/ 997 w 1698"/>
                <a:gd name="T91" fmla="*/ 2553 h 2568"/>
                <a:gd name="T92" fmla="*/ 1128 w 1698"/>
                <a:gd name="T93" fmla="*/ 2522 h 2568"/>
                <a:gd name="T94" fmla="*/ 1247 w 1698"/>
                <a:gd name="T95" fmla="*/ 2476 h 2568"/>
                <a:gd name="T96" fmla="*/ 1354 w 1698"/>
                <a:gd name="T97" fmla="*/ 2413 h 2568"/>
                <a:gd name="T98" fmla="*/ 1450 w 1698"/>
                <a:gd name="T99" fmla="*/ 2336 h 2568"/>
                <a:gd name="T100" fmla="*/ 1531 w 1698"/>
                <a:gd name="T101" fmla="*/ 2244 h 2568"/>
                <a:gd name="T102" fmla="*/ 1596 w 1698"/>
                <a:gd name="T103" fmla="*/ 2138 h 2568"/>
                <a:gd name="T104" fmla="*/ 1648 w 1698"/>
                <a:gd name="T105" fmla="*/ 2021 h 2568"/>
                <a:gd name="T106" fmla="*/ 1680 w 1698"/>
                <a:gd name="T107" fmla="*/ 1891 h 2568"/>
                <a:gd name="T108" fmla="*/ 1696 w 1698"/>
                <a:gd name="T109" fmla="*/ 1749 h 2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98" h="2568">
                  <a:moveTo>
                    <a:pt x="1698" y="1699"/>
                  </a:moveTo>
                  <a:lnTo>
                    <a:pt x="1698" y="1689"/>
                  </a:lnTo>
                  <a:lnTo>
                    <a:pt x="1696" y="1635"/>
                  </a:lnTo>
                  <a:lnTo>
                    <a:pt x="1694" y="1585"/>
                  </a:lnTo>
                  <a:lnTo>
                    <a:pt x="1688" y="1537"/>
                  </a:lnTo>
                  <a:lnTo>
                    <a:pt x="1680" y="1491"/>
                  </a:lnTo>
                  <a:lnTo>
                    <a:pt x="1671" y="1447"/>
                  </a:lnTo>
                  <a:lnTo>
                    <a:pt x="1659" y="1405"/>
                  </a:lnTo>
                  <a:lnTo>
                    <a:pt x="1648" y="1363"/>
                  </a:lnTo>
                  <a:lnTo>
                    <a:pt x="1632" y="1324"/>
                  </a:lnTo>
                  <a:lnTo>
                    <a:pt x="1617" y="1288"/>
                  </a:lnTo>
                  <a:lnTo>
                    <a:pt x="1598" y="1251"/>
                  </a:lnTo>
                  <a:lnTo>
                    <a:pt x="1579" y="1219"/>
                  </a:lnTo>
                  <a:lnTo>
                    <a:pt x="1558" y="1186"/>
                  </a:lnTo>
                  <a:lnTo>
                    <a:pt x="1535" y="1157"/>
                  </a:lnTo>
                  <a:lnTo>
                    <a:pt x="1510" y="1128"/>
                  </a:lnTo>
                  <a:lnTo>
                    <a:pt x="1485" y="1102"/>
                  </a:lnTo>
                  <a:lnTo>
                    <a:pt x="1458" y="1077"/>
                  </a:lnTo>
                  <a:lnTo>
                    <a:pt x="1429" y="1054"/>
                  </a:lnTo>
                  <a:lnTo>
                    <a:pt x="1400" y="1032"/>
                  </a:lnTo>
                  <a:lnTo>
                    <a:pt x="1369" y="1011"/>
                  </a:lnTo>
                  <a:lnTo>
                    <a:pt x="1339" y="994"/>
                  </a:lnTo>
                  <a:lnTo>
                    <a:pt x="1306" y="977"/>
                  </a:lnTo>
                  <a:lnTo>
                    <a:pt x="1272" y="961"/>
                  </a:lnTo>
                  <a:lnTo>
                    <a:pt x="1237" y="948"/>
                  </a:lnTo>
                  <a:lnTo>
                    <a:pt x="1202" y="935"/>
                  </a:lnTo>
                  <a:lnTo>
                    <a:pt x="1166" y="925"/>
                  </a:lnTo>
                  <a:lnTo>
                    <a:pt x="1129" y="915"/>
                  </a:lnTo>
                  <a:lnTo>
                    <a:pt x="1091" y="908"/>
                  </a:lnTo>
                  <a:lnTo>
                    <a:pt x="1055" y="902"/>
                  </a:lnTo>
                  <a:lnTo>
                    <a:pt x="1014" y="896"/>
                  </a:lnTo>
                  <a:lnTo>
                    <a:pt x="976" y="892"/>
                  </a:lnTo>
                  <a:lnTo>
                    <a:pt x="936" y="890"/>
                  </a:lnTo>
                  <a:lnTo>
                    <a:pt x="895" y="890"/>
                  </a:lnTo>
                  <a:lnTo>
                    <a:pt x="853" y="890"/>
                  </a:lnTo>
                  <a:lnTo>
                    <a:pt x="813" y="892"/>
                  </a:lnTo>
                  <a:lnTo>
                    <a:pt x="776" y="896"/>
                  </a:lnTo>
                  <a:lnTo>
                    <a:pt x="742" y="900"/>
                  </a:lnTo>
                  <a:lnTo>
                    <a:pt x="709" y="906"/>
                  </a:lnTo>
                  <a:lnTo>
                    <a:pt x="676" y="912"/>
                  </a:lnTo>
                  <a:lnTo>
                    <a:pt x="646" y="919"/>
                  </a:lnTo>
                  <a:lnTo>
                    <a:pt x="615" y="927"/>
                  </a:lnTo>
                  <a:lnTo>
                    <a:pt x="644" y="468"/>
                  </a:lnTo>
                  <a:lnTo>
                    <a:pt x="1592" y="468"/>
                  </a:lnTo>
                  <a:lnTo>
                    <a:pt x="1592" y="0"/>
                  </a:lnTo>
                  <a:lnTo>
                    <a:pt x="210" y="0"/>
                  </a:lnTo>
                  <a:lnTo>
                    <a:pt x="137" y="1240"/>
                  </a:lnTo>
                  <a:lnTo>
                    <a:pt x="431" y="1432"/>
                  </a:lnTo>
                  <a:lnTo>
                    <a:pt x="467" y="1416"/>
                  </a:lnTo>
                  <a:lnTo>
                    <a:pt x="507" y="1401"/>
                  </a:lnTo>
                  <a:lnTo>
                    <a:pt x="548" y="1388"/>
                  </a:lnTo>
                  <a:lnTo>
                    <a:pt x="592" y="1376"/>
                  </a:lnTo>
                  <a:lnTo>
                    <a:pt x="636" y="1367"/>
                  </a:lnTo>
                  <a:lnTo>
                    <a:pt x="682" y="1359"/>
                  </a:lnTo>
                  <a:lnTo>
                    <a:pt x="728" y="1355"/>
                  </a:lnTo>
                  <a:lnTo>
                    <a:pt x="776" y="1353"/>
                  </a:lnTo>
                  <a:lnTo>
                    <a:pt x="820" y="1353"/>
                  </a:lnTo>
                  <a:lnTo>
                    <a:pt x="863" y="1359"/>
                  </a:lnTo>
                  <a:lnTo>
                    <a:pt x="901" y="1367"/>
                  </a:lnTo>
                  <a:lnTo>
                    <a:pt x="939" y="1376"/>
                  </a:lnTo>
                  <a:lnTo>
                    <a:pt x="976" y="1390"/>
                  </a:lnTo>
                  <a:lnTo>
                    <a:pt x="1008" y="1407"/>
                  </a:lnTo>
                  <a:lnTo>
                    <a:pt x="1041" y="1426"/>
                  </a:lnTo>
                  <a:lnTo>
                    <a:pt x="1068" y="1447"/>
                  </a:lnTo>
                  <a:lnTo>
                    <a:pt x="1081" y="1459"/>
                  </a:lnTo>
                  <a:lnTo>
                    <a:pt x="1095" y="1472"/>
                  </a:lnTo>
                  <a:lnTo>
                    <a:pt x="1106" y="1486"/>
                  </a:lnTo>
                  <a:lnTo>
                    <a:pt x="1118" y="1499"/>
                  </a:lnTo>
                  <a:lnTo>
                    <a:pt x="1128" y="1512"/>
                  </a:lnTo>
                  <a:lnTo>
                    <a:pt x="1137" y="1528"/>
                  </a:lnTo>
                  <a:lnTo>
                    <a:pt x="1147" y="1543"/>
                  </a:lnTo>
                  <a:lnTo>
                    <a:pt x="1154" y="1560"/>
                  </a:lnTo>
                  <a:lnTo>
                    <a:pt x="1160" y="1576"/>
                  </a:lnTo>
                  <a:lnTo>
                    <a:pt x="1168" y="1593"/>
                  </a:lnTo>
                  <a:lnTo>
                    <a:pt x="1172" y="1612"/>
                  </a:lnTo>
                  <a:lnTo>
                    <a:pt x="1177" y="1630"/>
                  </a:lnTo>
                  <a:lnTo>
                    <a:pt x="1179" y="1649"/>
                  </a:lnTo>
                  <a:lnTo>
                    <a:pt x="1183" y="1670"/>
                  </a:lnTo>
                  <a:lnTo>
                    <a:pt x="1185" y="1689"/>
                  </a:lnTo>
                  <a:lnTo>
                    <a:pt x="1185" y="1710"/>
                  </a:lnTo>
                  <a:lnTo>
                    <a:pt x="1185" y="1714"/>
                  </a:lnTo>
                  <a:lnTo>
                    <a:pt x="1183" y="1756"/>
                  </a:lnTo>
                  <a:lnTo>
                    <a:pt x="1177" y="1797"/>
                  </a:lnTo>
                  <a:lnTo>
                    <a:pt x="1170" y="1833"/>
                  </a:lnTo>
                  <a:lnTo>
                    <a:pt x="1158" y="1870"/>
                  </a:lnTo>
                  <a:lnTo>
                    <a:pt x="1151" y="1887"/>
                  </a:lnTo>
                  <a:lnTo>
                    <a:pt x="1143" y="1902"/>
                  </a:lnTo>
                  <a:lnTo>
                    <a:pt x="1133" y="1918"/>
                  </a:lnTo>
                  <a:lnTo>
                    <a:pt x="1124" y="1933"/>
                  </a:lnTo>
                  <a:lnTo>
                    <a:pt x="1114" y="1946"/>
                  </a:lnTo>
                  <a:lnTo>
                    <a:pt x="1103" y="1962"/>
                  </a:lnTo>
                  <a:lnTo>
                    <a:pt x="1091" y="1973"/>
                  </a:lnTo>
                  <a:lnTo>
                    <a:pt x="1080" y="1987"/>
                  </a:lnTo>
                  <a:lnTo>
                    <a:pt x="1053" y="2010"/>
                  </a:lnTo>
                  <a:lnTo>
                    <a:pt x="1024" y="2029"/>
                  </a:lnTo>
                  <a:lnTo>
                    <a:pt x="991" y="2046"/>
                  </a:lnTo>
                  <a:lnTo>
                    <a:pt x="959" y="2060"/>
                  </a:lnTo>
                  <a:lnTo>
                    <a:pt x="922" y="2071"/>
                  </a:lnTo>
                  <a:lnTo>
                    <a:pt x="882" y="2079"/>
                  </a:lnTo>
                  <a:lnTo>
                    <a:pt x="841" y="2085"/>
                  </a:lnTo>
                  <a:lnTo>
                    <a:pt x="799" y="2085"/>
                  </a:lnTo>
                  <a:lnTo>
                    <a:pt x="763" y="2085"/>
                  </a:lnTo>
                  <a:lnTo>
                    <a:pt x="728" y="2081"/>
                  </a:lnTo>
                  <a:lnTo>
                    <a:pt x="696" y="2077"/>
                  </a:lnTo>
                  <a:lnTo>
                    <a:pt x="661" y="2069"/>
                  </a:lnTo>
                  <a:lnTo>
                    <a:pt x="628" y="2062"/>
                  </a:lnTo>
                  <a:lnTo>
                    <a:pt x="598" y="2050"/>
                  </a:lnTo>
                  <a:lnTo>
                    <a:pt x="565" y="2039"/>
                  </a:lnTo>
                  <a:lnTo>
                    <a:pt x="534" y="2025"/>
                  </a:lnTo>
                  <a:lnTo>
                    <a:pt x="504" y="2010"/>
                  </a:lnTo>
                  <a:lnTo>
                    <a:pt x="475" y="1992"/>
                  </a:lnTo>
                  <a:lnTo>
                    <a:pt x="444" y="1973"/>
                  </a:lnTo>
                  <a:lnTo>
                    <a:pt x="413" y="1952"/>
                  </a:lnTo>
                  <a:lnTo>
                    <a:pt x="383" y="1931"/>
                  </a:lnTo>
                  <a:lnTo>
                    <a:pt x="354" y="1908"/>
                  </a:lnTo>
                  <a:lnTo>
                    <a:pt x="323" y="1883"/>
                  </a:lnTo>
                  <a:lnTo>
                    <a:pt x="292" y="1858"/>
                  </a:lnTo>
                  <a:lnTo>
                    <a:pt x="0" y="2248"/>
                  </a:lnTo>
                  <a:lnTo>
                    <a:pt x="41" y="2284"/>
                  </a:lnTo>
                  <a:lnTo>
                    <a:pt x="85" y="2319"/>
                  </a:lnTo>
                  <a:lnTo>
                    <a:pt x="127" y="2353"/>
                  </a:lnTo>
                  <a:lnTo>
                    <a:pt x="173" y="2384"/>
                  </a:lnTo>
                  <a:lnTo>
                    <a:pt x="219" y="2413"/>
                  </a:lnTo>
                  <a:lnTo>
                    <a:pt x="265" y="2438"/>
                  </a:lnTo>
                  <a:lnTo>
                    <a:pt x="315" y="2463"/>
                  </a:lnTo>
                  <a:lnTo>
                    <a:pt x="363" y="2484"/>
                  </a:lnTo>
                  <a:lnTo>
                    <a:pt x="415" y="2503"/>
                  </a:lnTo>
                  <a:lnTo>
                    <a:pt x="467" y="2520"/>
                  </a:lnTo>
                  <a:lnTo>
                    <a:pt x="521" y="2536"/>
                  </a:lnTo>
                  <a:lnTo>
                    <a:pt x="576" y="2547"/>
                  </a:lnTo>
                  <a:lnTo>
                    <a:pt x="632" y="2557"/>
                  </a:lnTo>
                  <a:lnTo>
                    <a:pt x="690" y="2565"/>
                  </a:lnTo>
                  <a:lnTo>
                    <a:pt x="749" y="2568"/>
                  </a:lnTo>
                  <a:lnTo>
                    <a:pt x="809" y="2568"/>
                  </a:lnTo>
                  <a:lnTo>
                    <a:pt x="859" y="2568"/>
                  </a:lnTo>
                  <a:lnTo>
                    <a:pt x="905" y="2565"/>
                  </a:lnTo>
                  <a:lnTo>
                    <a:pt x="953" y="2561"/>
                  </a:lnTo>
                  <a:lnTo>
                    <a:pt x="997" y="2553"/>
                  </a:lnTo>
                  <a:lnTo>
                    <a:pt x="1043" y="2545"/>
                  </a:lnTo>
                  <a:lnTo>
                    <a:pt x="1085" y="2536"/>
                  </a:lnTo>
                  <a:lnTo>
                    <a:pt x="1128" y="2522"/>
                  </a:lnTo>
                  <a:lnTo>
                    <a:pt x="1170" y="2509"/>
                  </a:lnTo>
                  <a:lnTo>
                    <a:pt x="1208" y="2494"/>
                  </a:lnTo>
                  <a:lnTo>
                    <a:pt x="1247" y="2476"/>
                  </a:lnTo>
                  <a:lnTo>
                    <a:pt x="1285" y="2457"/>
                  </a:lnTo>
                  <a:lnTo>
                    <a:pt x="1320" y="2436"/>
                  </a:lnTo>
                  <a:lnTo>
                    <a:pt x="1354" y="2413"/>
                  </a:lnTo>
                  <a:lnTo>
                    <a:pt x="1389" y="2390"/>
                  </a:lnTo>
                  <a:lnTo>
                    <a:pt x="1419" y="2363"/>
                  </a:lnTo>
                  <a:lnTo>
                    <a:pt x="1450" y="2336"/>
                  </a:lnTo>
                  <a:lnTo>
                    <a:pt x="1479" y="2307"/>
                  </a:lnTo>
                  <a:lnTo>
                    <a:pt x="1506" y="2277"/>
                  </a:lnTo>
                  <a:lnTo>
                    <a:pt x="1531" y="2244"/>
                  </a:lnTo>
                  <a:lnTo>
                    <a:pt x="1554" y="2211"/>
                  </a:lnTo>
                  <a:lnTo>
                    <a:pt x="1577" y="2177"/>
                  </a:lnTo>
                  <a:lnTo>
                    <a:pt x="1596" y="2138"/>
                  </a:lnTo>
                  <a:lnTo>
                    <a:pt x="1615" y="2102"/>
                  </a:lnTo>
                  <a:lnTo>
                    <a:pt x="1632" y="2062"/>
                  </a:lnTo>
                  <a:lnTo>
                    <a:pt x="1648" y="2021"/>
                  </a:lnTo>
                  <a:lnTo>
                    <a:pt x="1661" y="1979"/>
                  </a:lnTo>
                  <a:lnTo>
                    <a:pt x="1671" y="1935"/>
                  </a:lnTo>
                  <a:lnTo>
                    <a:pt x="1680" y="1891"/>
                  </a:lnTo>
                  <a:lnTo>
                    <a:pt x="1688" y="1845"/>
                  </a:lnTo>
                  <a:lnTo>
                    <a:pt x="1694" y="1797"/>
                  </a:lnTo>
                  <a:lnTo>
                    <a:pt x="1696" y="1749"/>
                  </a:lnTo>
                  <a:lnTo>
                    <a:pt x="1698" y="16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10"/>
            <p:cNvSpPr>
              <a:spLocks/>
            </p:cNvSpPr>
            <p:nvPr userDrawn="1"/>
          </p:nvSpPr>
          <p:spPr bwMode="black">
            <a:xfrm>
              <a:off x="4665397" y="167418"/>
              <a:ext cx="993140" cy="1604010"/>
            </a:xfrm>
            <a:custGeom>
              <a:avLst/>
              <a:gdLst>
                <a:gd name="T0" fmla="*/ 1564 w 1564"/>
                <a:gd name="T1" fmla="*/ 1282 h 2526"/>
                <a:gd name="T2" fmla="*/ 339 w 1564"/>
                <a:gd name="T3" fmla="*/ 0 h 2526"/>
                <a:gd name="T4" fmla="*/ 0 w 1564"/>
                <a:gd name="T5" fmla="*/ 345 h 2526"/>
                <a:gd name="T6" fmla="*/ 871 w 1564"/>
                <a:gd name="T7" fmla="*/ 1282 h 2526"/>
                <a:gd name="T8" fmla="*/ 38 w 1564"/>
                <a:gd name="T9" fmla="*/ 2181 h 2526"/>
                <a:gd name="T10" fmla="*/ 378 w 1564"/>
                <a:gd name="T11" fmla="*/ 2526 h 2526"/>
                <a:gd name="T12" fmla="*/ 1564 w 1564"/>
                <a:gd name="T13" fmla="*/ 1282 h 2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4" h="2526">
                  <a:moveTo>
                    <a:pt x="1564" y="1282"/>
                  </a:moveTo>
                  <a:lnTo>
                    <a:pt x="339" y="0"/>
                  </a:lnTo>
                  <a:lnTo>
                    <a:pt x="0" y="345"/>
                  </a:lnTo>
                  <a:lnTo>
                    <a:pt x="871" y="1282"/>
                  </a:lnTo>
                  <a:lnTo>
                    <a:pt x="38" y="2181"/>
                  </a:lnTo>
                  <a:lnTo>
                    <a:pt x="378" y="2526"/>
                  </a:lnTo>
                  <a:lnTo>
                    <a:pt x="1564" y="12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pic>
        <p:nvPicPr>
          <p:cNvPr id="11" name="Kuva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795" y="5083886"/>
            <a:ext cx="2217237" cy="161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9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435430"/>
            <a:ext cx="7772400" cy="2256970"/>
          </a:xfrm>
        </p:spPr>
        <p:txBody>
          <a:bodyPr anchor="b" anchorCtr="0"/>
          <a:lstStyle>
            <a:lvl1pPr algn="ctr">
              <a:defRPr sz="6800" baseline="0"/>
            </a:lvl1pPr>
          </a:lstStyle>
          <a:p>
            <a:r>
              <a:rPr lang="fi-FI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823027"/>
            <a:ext cx="7772400" cy="2344059"/>
          </a:xfrm>
        </p:spPr>
        <p:txBody>
          <a:bodyPr/>
          <a:lstStyle>
            <a:lvl1pPr marL="0" indent="0" algn="ctr">
              <a:lnSpc>
                <a:spcPct val="75000"/>
              </a:lnSpc>
              <a:spcBef>
                <a:spcPts val="800"/>
              </a:spcBef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507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200" y="1600200"/>
            <a:ext cx="8562000" cy="36228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Otsikko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 smtClean="0"/>
              <a:t>ADD TITLE</a:t>
            </a:r>
            <a:br>
              <a:rPr lang="fi-FI" dirty="0" smtClean="0"/>
            </a:br>
            <a:r>
              <a:rPr lang="fi-FI" dirty="0" smtClean="0"/>
              <a:t>HERE</a:t>
            </a:r>
            <a:endParaRPr lang="fi-FI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Pictur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200" y="1706400"/>
            <a:ext cx="8562000" cy="3516653"/>
          </a:xfrm>
        </p:spPr>
        <p:txBody>
          <a:bodyPr/>
          <a:lstStyle>
            <a:lvl1pPr marL="0" indent="0">
              <a:lnSpc>
                <a:spcPct val="75000"/>
              </a:lnSpc>
              <a:buFontTx/>
              <a:buNone/>
              <a:defRPr sz="1800" b="1" cap="all" spc="-40" baseline="0">
                <a:latin typeface="+mj-lt"/>
              </a:defRPr>
            </a:lvl1pPr>
            <a:lvl2pPr marL="457200" indent="0">
              <a:lnSpc>
                <a:spcPct val="75000"/>
              </a:lnSpc>
              <a:buFontTx/>
              <a:buNone/>
              <a:defRPr sz="1800" b="1" cap="all" spc="-40" baseline="0">
                <a:latin typeface="+mj-lt"/>
              </a:defRPr>
            </a:lvl2pPr>
            <a:lvl3pPr marL="914400" indent="0">
              <a:lnSpc>
                <a:spcPct val="75000"/>
              </a:lnSpc>
              <a:buFontTx/>
              <a:buNone/>
              <a:defRPr sz="1800" b="1" cap="all" spc="-40" baseline="0">
                <a:latin typeface="+mj-lt"/>
              </a:defRPr>
            </a:lvl3pPr>
            <a:lvl4pPr marL="1371600" indent="0">
              <a:lnSpc>
                <a:spcPct val="75000"/>
              </a:lnSpc>
              <a:buFontTx/>
              <a:buNone/>
              <a:defRPr sz="1800" b="1" cap="all" spc="-40" baseline="0">
                <a:latin typeface="+mj-lt"/>
              </a:defRPr>
            </a:lvl4pPr>
            <a:lvl5pPr marL="1828800" indent="0">
              <a:lnSpc>
                <a:spcPct val="75000"/>
              </a:lnSpc>
              <a:buFontTx/>
              <a:buNone/>
              <a:defRPr sz="1800" b="1" cap="all" spc="-40" baseline="0"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Otsikko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 smtClean="0"/>
              <a:t>ADD TITLE</a:t>
            </a:r>
            <a:br>
              <a:rPr lang="fi-FI" dirty="0" smtClean="0"/>
            </a:br>
            <a:r>
              <a:rPr lang="fi-FI" dirty="0" smtClean="0"/>
              <a:t>HERE</a:t>
            </a:r>
            <a:endParaRPr lang="fi-FI" dirty="0"/>
          </a:p>
        </p:txBody>
      </p:sp>
      <p:grpSp>
        <p:nvGrpSpPr>
          <p:cNvPr id="8" name="Ryhmä 7"/>
          <p:cNvGrpSpPr/>
          <p:nvPr userDrawn="1"/>
        </p:nvGrpSpPr>
        <p:grpSpPr>
          <a:xfrm>
            <a:off x="-1" y="0"/>
            <a:ext cx="9145336" cy="6862856"/>
            <a:chOff x="-1" y="0"/>
            <a:chExt cx="9145336" cy="6862856"/>
          </a:xfrm>
        </p:grpSpPr>
        <p:sp>
          <p:nvSpPr>
            <p:cNvPr id="9" name="Suorakulmio 8"/>
            <p:cNvSpPr/>
            <p:nvPr userDrawn="1"/>
          </p:nvSpPr>
          <p:spPr>
            <a:xfrm>
              <a:off x="-1" y="0"/>
              <a:ext cx="9144000" cy="145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Suorakulmio 9"/>
            <p:cNvSpPr/>
            <p:nvPr userDrawn="1"/>
          </p:nvSpPr>
          <p:spPr>
            <a:xfrm>
              <a:off x="0" y="6717600"/>
              <a:ext cx="9144000" cy="145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Suorakulmio 10"/>
            <p:cNvSpPr/>
            <p:nvPr userDrawn="1"/>
          </p:nvSpPr>
          <p:spPr>
            <a:xfrm>
              <a:off x="0" y="0"/>
              <a:ext cx="144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Suorakulmio 11"/>
            <p:cNvSpPr/>
            <p:nvPr userDrawn="1"/>
          </p:nvSpPr>
          <p:spPr>
            <a:xfrm>
              <a:off x="9001335" y="0"/>
              <a:ext cx="144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pic>
        <p:nvPicPr>
          <p:cNvPr id="16" name="Kuva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795" y="5083886"/>
            <a:ext cx="2217237" cy="161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0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Picture N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77200" y="1706400"/>
            <a:ext cx="8562000" cy="3516653"/>
          </a:xfrm>
        </p:spPr>
        <p:txBody>
          <a:bodyPr/>
          <a:lstStyle>
            <a:lvl1pPr marL="0" indent="0">
              <a:lnSpc>
                <a:spcPct val="75000"/>
              </a:lnSpc>
              <a:buFontTx/>
              <a:buNone/>
              <a:defRPr sz="1800" b="1" cap="all" spc="-40" baseline="0">
                <a:solidFill>
                  <a:srgbClr val="FFFFFF"/>
                </a:solidFill>
                <a:latin typeface="+mj-lt"/>
              </a:defRPr>
            </a:lvl1pPr>
            <a:lvl2pPr marL="457200" indent="0">
              <a:lnSpc>
                <a:spcPct val="75000"/>
              </a:lnSpc>
              <a:buFontTx/>
              <a:buNone/>
              <a:defRPr sz="1800" b="1" cap="all" spc="-40" baseline="0">
                <a:solidFill>
                  <a:srgbClr val="FFFFFF"/>
                </a:solidFill>
                <a:latin typeface="+mj-lt"/>
              </a:defRPr>
            </a:lvl2pPr>
            <a:lvl3pPr marL="914400" indent="0">
              <a:lnSpc>
                <a:spcPct val="75000"/>
              </a:lnSpc>
              <a:buFontTx/>
              <a:buNone/>
              <a:defRPr sz="1800" b="1" cap="all" spc="-40" baseline="0">
                <a:solidFill>
                  <a:srgbClr val="FFFFFF"/>
                </a:solidFill>
                <a:latin typeface="+mj-lt"/>
              </a:defRPr>
            </a:lvl3pPr>
            <a:lvl4pPr marL="1371600" indent="0">
              <a:lnSpc>
                <a:spcPct val="75000"/>
              </a:lnSpc>
              <a:buFontTx/>
              <a:buNone/>
              <a:defRPr sz="1800" b="1" cap="all" spc="-40" baseline="0">
                <a:solidFill>
                  <a:srgbClr val="FFFFFF"/>
                </a:solidFill>
                <a:latin typeface="+mj-lt"/>
              </a:defRPr>
            </a:lvl4pPr>
            <a:lvl5pPr marL="1828800" indent="0">
              <a:lnSpc>
                <a:spcPct val="75000"/>
              </a:lnSpc>
              <a:buFontTx/>
              <a:buNone/>
              <a:defRPr sz="1800" b="1" cap="all" spc="-40" baseline="0">
                <a:solidFill>
                  <a:srgbClr val="FFFFFF"/>
                </a:solidFill>
                <a:latin typeface="+mj-lt"/>
              </a:defRPr>
            </a:lvl5pPr>
          </a:lstStyle>
          <a:p>
            <a:pPr lvl="0"/>
            <a:r>
              <a:rPr lang="fi-FI" dirty="0" smtClean="0"/>
              <a:t>CLICK TO ADD TEXT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7" name="Otsikko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smtClean="0"/>
              <a:t>ADD TITLE</a:t>
            </a:r>
            <a:br>
              <a:rPr lang="fi-FI" dirty="0" smtClean="0"/>
            </a:br>
            <a:r>
              <a:rPr lang="fi-FI" dirty="0" smtClean="0"/>
              <a:t>HERE</a:t>
            </a:r>
            <a:endParaRPr lang="fi-FI" dirty="0"/>
          </a:p>
        </p:txBody>
      </p:sp>
      <p:grpSp>
        <p:nvGrpSpPr>
          <p:cNvPr id="2" name="Ryhmä 1"/>
          <p:cNvGrpSpPr/>
          <p:nvPr userDrawn="1"/>
        </p:nvGrpSpPr>
        <p:grpSpPr>
          <a:xfrm>
            <a:off x="-1" y="0"/>
            <a:ext cx="9145336" cy="6862856"/>
            <a:chOff x="-1" y="0"/>
            <a:chExt cx="9145336" cy="6862856"/>
          </a:xfrm>
        </p:grpSpPr>
        <p:sp>
          <p:nvSpPr>
            <p:cNvPr id="9" name="Suorakulmio 8"/>
            <p:cNvSpPr/>
            <p:nvPr userDrawn="1"/>
          </p:nvSpPr>
          <p:spPr>
            <a:xfrm>
              <a:off x="-1" y="0"/>
              <a:ext cx="9144000" cy="145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Suorakulmio 9"/>
            <p:cNvSpPr/>
            <p:nvPr userDrawn="1"/>
          </p:nvSpPr>
          <p:spPr>
            <a:xfrm>
              <a:off x="0" y="6717600"/>
              <a:ext cx="9144000" cy="145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Suorakulmio 10"/>
            <p:cNvSpPr/>
            <p:nvPr userDrawn="1"/>
          </p:nvSpPr>
          <p:spPr>
            <a:xfrm>
              <a:off x="0" y="0"/>
              <a:ext cx="144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Suorakulmio 11"/>
            <p:cNvSpPr/>
            <p:nvPr userDrawn="1"/>
          </p:nvSpPr>
          <p:spPr>
            <a:xfrm>
              <a:off x="9001335" y="0"/>
              <a:ext cx="144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00" y="5083200"/>
            <a:ext cx="2217236" cy="161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03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199" y="1600201"/>
            <a:ext cx="4378257" cy="36322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68199" y="1600201"/>
            <a:ext cx="4378257" cy="36322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Otsikko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 smtClean="0"/>
              <a:t>ADD TITLE</a:t>
            </a:r>
            <a:br>
              <a:rPr lang="fi-FI" dirty="0" smtClean="0"/>
            </a:br>
            <a:r>
              <a:rPr lang="fi-FI" dirty="0" smtClean="0"/>
              <a:t>HERE</a:t>
            </a:r>
            <a:endParaRPr lang="fi-FI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 smtClean="0"/>
              <a:t>ADD TITLE</a:t>
            </a:r>
            <a:br>
              <a:rPr lang="fi-FI" dirty="0" smtClean="0"/>
            </a:br>
            <a:r>
              <a:rPr lang="fi-FI" dirty="0" smtClean="0"/>
              <a:t>HERE</a:t>
            </a:r>
            <a:endParaRPr lang="fi-FI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y375_ppt_normaali_taust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77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y375_ppt_normaali_tausta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8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y375_ppt_normaali_taust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94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y375_ppt_normaali_tausta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79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y375_ppt_normaali_globalhelsinki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06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y375_ppt_normaali_tausta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92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435429"/>
            <a:ext cx="7772400" cy="3165021"/>
          </a:xfrm>
        </p:spPr>
        <p:txBody>
          <a:bodyPr anchor="b" anchorCtr="0"/>
          <a:lstStyle>
            <a:lvl1pPr algn="ctr">
              <a:defRPr sz="8500" baseline="0"/>
            </a:lvl1pPr>
          </a:lstStyle>
          <a:p>
            <a:r>
              <a:rPr lang="fi-FI" dirty="0" smtClean="0"/>
              <a:t>CLICK TO ADD MASTER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766457"/>
            <a:ext cx="6400800" cy="783771"/>
          </a:xfrm>
        </p:spPr>
        <p:txBody>
          <a:bodyPr/>
          <a:lstStyle>
            <a:lvl1pPr marL="0" indent="0" algn="ctr">
              <a:buNone/>
              <a:defRPr cap="all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smtClean="0"/>
              <a:t>CLICK TO ADD 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4800" y="1494971"/>
            <a:ext cx="8841600" cy="3407773"/>
          </a:xfrm>
        </p:spPr>
        <p:txBody>
          <a:bodyPr anchor="ctr" anchorCtr="0"/>
          <a:lstStyle>
            <a:lvl1pPr algn="ctr">
              <a:lnSpc>
                <a:spcPct val="70000"/>
              </a:lnSpc>
              <a:defRPr sz="8500" cap="all" spc="-500" baseline="0"/>
            </a:lvl1pPr>
          </a:lstStyle>
          <a:p>
            <a:r>
              <a:rPr lang="fi-FI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901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w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taustakuva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5588" cy="6858000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77199" y="361684"/>
            <a:ext cx="8569257" cy="124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 smtClean="0"/>
              <a:t>ADD TITLE</a:t>
            </a:r>
            <a:br>
              <a:rPr lang="fi-FI" dirty="0" smtClean="0"/>
            </a:br>
            <a:r>
              <a:rPr lang="fi-FI" dirty="0" smtClean="0"/>
              <a:t>HERE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77199" y="1600200"/>
            <a:ext cx="8569257" cy="3622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9317" y="6708144"/>
            <a:ext cx="966558" cy="14387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898989"/>
                </a:solidFill>
              </a:defRPr>
            </a:lvl1pPr>
          </a:lstStyle>
          <a:p>
            <a:fld id="{F73508DC-A5BA-41E2-8FDE-47D9799DEFDB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90775" y="6708144"/>
            <a:ext cx="4352925" cy="1438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20088" y="6708144"/>
            <a:ext cx="531800" cy="14387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898989"/>
                </a:solidFill>
              </a:defRPr>
            </a:lvl1pPr>
          </a:lstStyle>
          <a:p>
            <a:fld id="{2764C9DE-4D71-4A58-A48A-44AAD841EF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Kuva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795" y="5083886"/>
            <a:ext cx="2217237" cy="161197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50" r:id="rId8"/>
    <p:sldLayoutId id="2147483657" r:id="rId9"/>
    <p:sldLayoutId id="2147483660" r:id="rId10"/>
    <p:sldLayoutId id="2147483651" r:id="rId11"/>
    <p:sldLayoutId id="2147483658" r:id="rId12"/>
    <p:sldLayoutId id="2147483659" r:id="rId13"/>
    <p:sldLayoutId id="2147483653" r:id="rId14"/>
    <p:sldLayoutId id="2147483655" r:id="rId15"/>
    <p:sldLayoutId id="2147483656" r:id="rId16"/>
  </p:sldLayoutIdLst>
  <p:txStyles>
    <p:titleStyle>
      <a:lvl1pPr algn="l" defTabSz="457200" rtl="0" eaLnBrk="1" fontAlgn="base" hangingPunct="1">
        <a:lnSpc>
          <a:spcPct val="65000"/>
        </a:lnSpc>
        <a:spcBef>
          <a:spcPct val="0"/>
        </a:spcBef>
        <a:spcAft>
          <a:spcPct val="0"/>
        </a:spcAft>
        <a:defRPr sz="5400" b="1" kern="1200" cap="all" spc="-300" baseline="0">
          <a:solidFill>
            <a:schemeClr val="tx1"/>
          </a:solidFill>
          <a:latin typeface="+mj-lt"/>
          <a:ea typeface="ＭＳ Ｐゴシック" pitchFamily="34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180975" indent="-180975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355600" indent="-174625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536575" indent="-180975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719138" indent="-182563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900113" indent="-180975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31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 smtClean="0"/>
              <a:t>Your</a:t>
            </a:r>
            <a:r>
              <a:rPr lang="fi-FI" dirty="0" smtClean="0"/>
              <a:t> idea in </a:t>
            </a:r>
            <a:r>
              <a:rPr lang="fi-FI" dirty="0" err="1" smtClean="0"/>
              <a:t>one</a:t>
            </a:r>
            <a:r>
              <a:rPr lang="fi-FI" dirty="0" smtClean="0"/>
              <a:t> </a:t>
            </a:r>
            <a:r>
              <a:rPr lang="fi-FI" dirty="0" err="1" smtClean="0"/>
              <a:t>sentence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err="1" smtClean="0"/>
              <a:t>Contact</a:t>
            </a:r>
            <a:r>
              <a:rPr lang="fi-FI" dirty="0" smtClean="0"/>
              <a:t> </a:t>
            </a:r>
            <a:r>
              <a:rPr lang="fi-FI" dirty="0" err="1" smtClean="0"/>
              <a:t>details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8925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smtClean="0"/>
              <a:t>State in </a:t>
            </a:r>
            <a:r>
              <a:rPr lang="fi-FI" dirty="0" err="1" smtClean="0"/>
              <a:t>one</a:t>
            </a:r>
            <a:r>
              <a:rPr lang="fi-FI" dirty="0" smtClean="0"/>
              <a:t> </a:t>
            </a:r>
            <a:r>
              <a:rPr lang="fi-FI" dirty="0" err="1" smtClean="0"/>
              <a:t>sentence</a:t>
            </a:r>
            <a:endParaRPr lang="fi-FI" dirty="0" smtClean="0"/>
          </a:p>
          <a:p>
            <a:r>
              <a:rPr lang="fi-FI" dirty="0" err="1" smtClean="0"/>
              <a:t>Who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you</a:t>
            </a:r>
            <a:endParaRPr lang="fi-FI" dirty="0" smtClean="0"/>
          </a:p>
          <a:p>
            <a:r>
              <a:rPr lang="fi-FI" dirty="0" err="1" smtClean="0"/>
              <a:t>What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you</a:t>
            </a:r>
            <a:r>
              <a:rPr lang="fi-FI" dirty="0" smtClean="0"/>
              <a:t> </a:t>
            </a:r>
            <a:r>
              <a:rPr lang="fi-FI" dirty="0" err="1" smtClean="0"/>
              <a:t>going</a:t>
            </a:r>
            <a:r>
              <a:rPr lang="fi-FI" dirty="0" smtClean="0"/>
              <a:t> to </a:t>
            </a:r>
            <a:r>
              <a:rPr lang="fi-FI" dirty="0" err="1" smtClean="0"/>
              <a:t>do</a:t>
            </a:r>
            <a:r>
              <a:rPr lang="fi-FI" dirty="0" smtClean="0"/>
              <a:t> in </a:t>
            </a:r>
            <a:r>
              <a:rPr lang="fi-FI" dirty="0" err="1" smtClean="0"/>
              <a:t>this</a:t>
            </a:r>
            <a:r>
              <a:rPr lang="fi-FI" dirty="0" smtClean="0"/>
              <a:t> </a:t>
            </a:r>
            <a:r>
              <a:rPr lang="fi-FI" dirty="0" err="1" smtClean="0"/>
              <a:t>project</a:t>
            </a:r>
            <a:endParaRPr lang="fi-FI" dirty="0" smtClean="0"/>
          </a:p>
          <a:p>
            <a:r>
              <a:rPr lang="fi-FI" dirty="0" err="1" smtClean="0"/>
              <a:t>What</a:t>
            </a:r>
            <a:r>
              <a:rPr lang="fi-FI" dirty="0" smtClean="0"/>
              <a:t> is new and </a:t>
            </a:r>
            <a:r>
              <a:rPr lang="fi-FI" dirty="0" err="1" smtClean="0"/>
              <a:t>innovative</a:t>
            </a:r>
            <a:r>
              <a:rPr lang="fi-FI" dirty="0" smtClean="0"/>
              <a:t> in </a:t>
            </a:r>
            <a:r>
              <a:rPr lang="fi-FI" dirty="0" err="1" smtClean="0"/>
              <a:t>your</a:t>
            </a:r>
            <a:r>
              <a:rPr lang="fi-FI" dirty="0" smtClean="0"/>
              <a:t> </a:t>
            </a:r>
            <a:r>
              <a:rPr lang="fi-FI" dirty="0" err="1" smtClean="0"/>
              <a:t>idea&amp;approach</a:t>
            </a:r>
            <a:endParaRPr lang="fi-FI" dirty="0" smtClean="0"/>
          </a:p>
          <a:p>
            <a:r>
              <a:rPr lang="fi-FI" dirty="0" err="1" smtClean="0"/>
              <a:t>Why</a:t>
            </a:r>
            <a:r>
              <a:rPr lang="fi-FI" dirty="0" smtClean="0"/>
              <a:t> </a:t>
            </a:r>
            <a:r>
              <a:rPr lang="fi-FI" dirty="0" err="1" smtClean="0"/>
              <a:t>your</a:t>
            </a:r>
            <a:r>
              <a:rPr lang="fi-FI" dirty="0" smtClean="0"/>
              <a:t> </a:t>
            </a:r>
            <a:r>
              <a:rPr lang="fi-FI" dirty="0" err="1" smtClean="0"/>
              <a:t>solution</a:t>
            </a:r>
            <a:r>
              <a:rPr lang="fi-FI" dirty="0" smtClean="0"/>
              <a:t> is </a:t>
            </a:r>
            <a:r>
              <a:rPr lang="fi-FI" dirty="0" err="1" smtClean="0"/>
              <a:t>better</a:t>
            </a:r>
            <a:r>
              <a:rPr lang="fi-FI" dirty="0" smtClean="0"/>
              <a:t> </a:t>
            </a:r>
            <a:r>
              <a:rPr lang="fi-FI" dirty="0" err="1" smtClean="0"/>
              <a:t>than</a:t>
            </a:r>
            <a:r>
              <a:rPr lang="fi-FI" dirty="0" smtClean="0"/>
              <a:t> </a:t>
            </a:r>
            <a:r>
              <a:rPr lang="fi-FI" dirty="0" err="1" smtClean="0"/>
              <a:t>others</a:t>
            </a:r>
            <a:endParaRPr lang="fi-FI" dirty="0" smtClean="0"/>
          </a:p>
          <a:p>
            <a:endParaRPr lang="fi-FI" dirty="0"/>
          </a:p>
          <a:p>
            <a:pPr marL="0" indent="0">
              <a:buNone/>
            </a:pPr>
            <a:r>
              <a:rPr lang="fi-FI" dirty="0" err="1" smtClean="0"/>
              <a:t>Tips</a:t>
            </a:r>
            <a:r>
              <a:rPr lang="fi-FI" dirty="0" smtClean="0"/>
              <a:t> for </a:t>
            </a:r>
            <a:r>
              <a:rPr lang="fi-FI" dirty="0" err="1" smtClean="0"/>
              <a:t>slides</a:t>
            </a:r>
            <a:r>
              <a:rPr lang="fi-FI" dirty="0" smtClean="0"/>
              <a:t> </a:t>
            </a:r>
          </a:p>
          <a:p>
            <a:pPr lvl="1"/>
            <a:r>
              <a:rPr lang="fi-FI" dirty="0" err="1" smtClean="0"/>
              <a:t>Keep</a:t>
            </a:r>
            <a:r>
              <a:rPr lang="fi-FI" dirty="0" smtClean="0"/>
              <a:t> </a:t>
            </a:r>
            <a:r>
              <a:rPr lang="fi-FI" dirty="0" err="1" smtClean="0"/>
              <a:t>it</a:t>
            </a:r>
            <a:r>
              <a:rPr lang="fi-FI" dirty="0" smtClean="0"/>
              <a:t> </a:t>
            </a:r>
            <a:r>
              <a:rPr lang="fi-FI" dirty="0" err="1" smtClean="0"/>
              <a:t>short</a:t>
            </a:r>
            <a:r>
              <a:rPr lang="fi-FI" dirty="0" smtClean="0"/>
              <a:t> and </a:t>
            </a:r>
            <a:r>
              <a:rPr lang="fi-FI" dirty="0" err="1" smtClean="0"/>
              <a:t>simple</a:t>
            </a:r>
            <a:endParaRPr lang="fi-FI" dirty="0" smtClean="0"/>
          </a:p>
          <a:p>
            <a:pPr lvl="1"/>
            <a:r>
              <a:rPr lang="fi-FI" dirty="0" err="1" smtClean="0"/>
              <a:t>Use</a:t>
            </a:r>
            <a:r>
              <a:rPr lang="fi-FI" dirty="0" smtClean="0"/>
              <a:t> </a:t>
            </a:r>
            <a:r>
              <a:rPr lang="fi-FI" dirty="0" err="1" smtClean="0"/>
              <a:t>pictures</a:t>
            </a:r>
            <a:r>
              <a:rPr lang="fi-FI" dirty="0" smtClean="0"/>
              <a:t> to </a:t>
            </a:r>
            <a:r>
              <a:rPr lang="fi-FI" dirty="0" err="1" smtClean="0"/>
              <a:t>awaken</a:t>
            </a:r>
            <a:r>
              <a:rPr lang="fi-FI" dirty="0" smtClean="0"/>
              <a:t> </a:t>
            </a:r>
            <a:r>
              <a:rPr lang="fi-FI" dirty="0" err="1" smtClean="0"/>
              <a:t>imagination</a:t>
            </a:r>
            <a:endParaRPr lang="fi-FI" dirty="0" smtClean="0"/>
          </a:p>
          <a:p>
            <a:endParaRPr lang="fi-FI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Pitch </a:t>
            </a:r>
            <a:r>
              <a:rPr lang="fi-FI" dirty="0" err="1" smtClean="0"/>
              <a:t>overview</a:t>
            </a:r>
            <a:r>
              <a:rPr lang="fi-FI" dirty="0" smtClean="0"/>
              <a:t> – </a:t>
            </a:r>
            <a:r>
              <a:rPr lang="fi-FI" dirty="0" err="1" smtClean="0"/>
              <a:t>not</a:t>
            </a:r>
            <a:r>
              <a:rPr lang="fi-FI" dirty="0" smtClean="0"/>
              <a:t> an </a:t>
            </a:r>
            <a:r>
              <a:rPr lang="fi-FI" dirty="0" err="1" smtClean="0"/>
              <a:t>actual</a:t>
            </a:r>
            <a:r>
              <a:rPr lang="fi-FI" dirty="0" smtClean="0"/>
              <a:t> </a:t>
            </a:r>
            <a:r>
              <a:rPr lang="fi-FI" dirty="0" err="1" smtClean="0"/>
              <a:t>slide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8635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 smtClean="0"/>
              <a:t>What</a:t>
            </a:r>
            <a:r>
              <a:rPr lang="fi-FI" dirty="0" smtClean="0"/>
              <a:t> is the </a:t>
            </a:r>
            <a:r>
              <a:rPr lang="fi-FI" dirty="0" err="1" smtClean="0"/>
              <a:t>challenge</a:t>
            </a:r>
            <a:r>
              <a:rPr lang="fi-FI" dirty="0" smtClean="0"/>
              <a:t> </a:t>
            </a:r>
            <a:r>
              <a:rPr lang="fi-FI" dirty="0" err="1" smtClean="0"/>
              <a:t>you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solving</a:t>
            </a:r>
            <a:r>
              <a:rPr lang="fi-FI" dirty="0" smtClean="0"/>
              <a:t>?</a:t>
            </a:r>
          </a:p>
          <a:p>
            <a:r>
              <a:rPr lang="fi-FI" dirty="0" err="1" smtClean="0"/>
              <a:t>Why</a:t>
            </a:r>
            <a:r>
              <a:rPr lang="fi-FI" dirty="0" smtClean="0"/>
              <a:t> is the </a:t>
            </a:r>
            <a:r>
              <a:rPr lang="fi-FI" dirty="0" err="1" smtClean="0"/>
              <a:t>approach</a:t>
            </a:r>
            <a:r>
              <a:rPr lang="fi-FI" dirty="0" smtClean="0"/>
              <a:t> </a:t>
            </a:r>
            <a:r>
              <a:rPr lang="fi-FI" dirty="0" err="1" smtClean="0"/>
              <a:t>needed</a:t>
            </a:r>
            <a:r>
              <a:rPr lang="fi-FI" dirty="0" smtClean="0"/>
              <a:t>?</a:t>
            </a:r>
            <a:endParaRPr lang="fi-FI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challenge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0815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 smtClean="0"/>
              <a:t>Describe</a:t>
            </a:r>
            <a:r>
              <a:rPr lang="fi-FI" dirty="0" smtClean="0"/>
              <a:t> </a:t>
            </a:r>
            <a:r>
              <a:rPr lang="fi-FI" dirty="0" err="1" smtClean="0"/>
              <a:t>team</a:t>
            </a:r>
            <a:r>
              <a:rPr lang="fi-FI" dirty="0" smtClean="0"/>
              <a:t> </a:t>
            </a:r>
            <a:r>
              <a:rPr lang="fi-FI" dirty="0" err="1" smtClean="0"/>
              <a:t>strengths</a:t>
            </a:r>
            <a:r>
              <a:rPr lang="fi-FI" dirty="0" smtClean="0"/>
              <a:t> and </a:t>
            </a:r>
            <a:r>
              <a:rPr lang="fi-FI" dirty="0" err="1" smtClean="0"/>
              <a:t>uniqueness</a:t>
            </a:r>
            <a:endParaRPr lang="fi-FI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The </a:t>
            </a:r>
            <a:r>
              <a:rPr lang="fi-FI" dirty="0" err="1" smtClean="0"/>
              <a:t>team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346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 smtClean="0"/>
              <a:t>Any</a:t>
            </a:r>
            <a:r>
              <a:rPr lang="fi-FI" dirty="0" smtClean="0"/>
              <a:t> </a:t>
            </a:r>
            <a:r>
              <a:rPr lang="fi-FI" dirty="0" err="1" smtClean="0"/>
              <a:t>background</a:t>
            </a:r>
            <a:r>
              <a:rPr lang="fi-FI" dirty="0" smtClean="0"/>
              <a:t> </a:t>
            </a:r>
            <a:r>
              <a:rPr lang="fi-FI" dirty="0" err="1" smtClean="0"/>
              <a:t>information</a:t>
            </a:r>
            <a:r>
              <a:rPr lang="fi-FI" dirty="0" smtClean="0"/>
              <a:t> </a:t>
            </a:r>
            <a:r>
              <a:rPr lang="fi-FI" dirty="0" err="1" smtClean="0"/>
              <a:t>required</a:t>
            </a:r>
            <a:r>
              <a:rPr lang="fi-FI" dirty="0" smtClean="0"/>
              <a:t> for </a:t>
            </a:r>
            <a:r>
              <a:rPr lang="fi-FI" dirty="0" err="1" smtClean="0"/>
              <a:t>understanding</a:t>
            </a:r>
            <a:r>
              <a:rPr lang="fi-FI" dirty="0" smtClean="0"/>
              <a:t> the </a:t>
            </a:r>
            <a:r>
              <a:rPr lang="fi-FI" dirty="0" err="1" smtClean="0"/>
              <a:t>approach</a:t>
            </a:r>
            <a:endParaRPr lang="fi-FI" dirty="0" smtClean="0"/>
          </a:p>
          <a:p>
            <a:r>
              <a:rPr lang="fi-FI" dirty="0" err="1" smtClean="0"/>
              <a:t>Should</a:t>
            </a:r>
            <a:r>
              <a:rPr lang="fi-FI" dirty="0" smtClean="0"/>
              <a:t> </a:t>
            </a:r>
            <a:r>
              <a:rPr lang="fi-FI" dirty="0" err="1" smtClean="0"/>
              <a:t>be</a:t>
            </a:r>
            <a:r>
              <a:rPr lang="fi-FI" dirty="0" smtClean="0"/>
              <a:t> </a:t>
            </a:r>
            <a:r>
              <a:rPr lang="fi-FI" dirty="0" err="1" smtClean="0"/>
              <a:t>brief</a:t>
            </a:r>
            <a:r>
              <a:rPr lang="fi-FI" dirty="0" smtClean="0"/>
              <a:t> and </a:t>
            </a:r>
            <a:r>
              <a:rPr lang="fi-FI" dirty="0" err="1" smtClean="0"/>
              <a:t>non-technical</a:t>
            </a:r>
            <a:endParaRPr lang="fi-FI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Background</a:t>
            </a:r>
            <a:r>
              <a:rPr lang="fi-FI" dirty="0" smtClean="0"/>
              <a:t> to the </a:t>
            </a:r>
            <a:r>
              <a:rPr lang="fi-FI" dirty="0" err="1" smtClean="0"/>
              <a:t>approach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6152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 smtClean="0"/>
              <a:t>Describe</a:t>
            </a:r>
            <a:r>
              <a:rPr lang="fi-FI" dirty="0" smtClean="0"/>
              <a:t> </a:t>
            </a:r>
            <a:r>
              <a:rPr lang="fi-FI" dirty="0" err="1" smtClean="0"/>
              <a:t>your</a:t>
            </a:r>
            <a:r>
              <a:rPr lang="fi-FI" dirty="0" smtClean="0"/>
              <a:t> </a:t>
            </a:r>
            <a:r>
              <a:rPr lang="fi-FI" dirty="0" err="1" smtClean="0"/>
              <a:t>solution</a:t>
            </a:r>
            <a:r>
              <a:rPr lang="fi-FI" dirty="0" smtClean="0"/>
              <a:t> idea</a:t>
            </a:r>
          </a:p>
          <a:p>
            <a:r>
              <a:rPr lang="fi-FI" dirty="0" err="1" smtClean="0"/>
              <a:t>Hightlight</a:t>
            </a:r>
            <a:r>
              <a:rPr lang="fi-FI" dirty="0" smtClean="0"/>
              <a:t> </a:t>
            </a:r>
            <a:r>
              <a:rPr lang="fi-FI" dirty="0" err="1" smtClean="0"/>
              <a:t>what</a:t>
            </a:r>
            <a:r>
              <a:rPr lang="fi-FI" dirty="0" smtClean="0"/>
              <a:t> is new and </a:t>
            </a:r>
            <a:r>
              <a:rPr lang="fi-FI" dirty="0" err="1" smtClean="0"/>
              <a:t>innovative</a:t>
            </a:r>
            <a:endParaRPr lang="fi-FI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solution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3512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 smtClean="0"/>
              <a:t>What</a:t>
            </a:r>
            <a:r>
              <a:rPr lang="fi-FI" dirty="0" smtClean="0"/>
              <a:t> is the </a:t>
            </a:r>
            <a:r>
              <a:rPr lang="fi-FI" dirty="0" err="1" smtClean="0"/>
              <a:t>impact</a:t>
            </a:r>
            <a:r>
              <a:rPr lang="fi-FI" dirty="0" smtClean="0"/>
              <a:t> </a:t>
            </a:r>
            <a:r>
              <a:rPr lang="fi-FI" dirty="0" err="1" smtClean="0"/>
              <a:t>you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aiming</a:t>
            </a:r>
            <a:r>
              <a:rPr lang="fi-FI" dirty="0" smtClean="0"/>
              <a:t> for in the </a:t>
            </a:r>
            <a:r>
              <a:rPr lang="fi-FI" dirty="0" err="1" smtClean="0"/>
              <a:t>world</a:t>
            </a:r>
            <a:endParaRPr lang="fi-FI" dirty="0" smtClean="0"/>
          </a:p>
          <a:p>
            <a:r>
              <a:rPr lang="fi-FI" dirty="0" err="1" smtClean="0"/>
              <a:t>If</a:t>
            </a:r>
            <a:r>
              <a:rPr lang="fi-FI" dirty="0" smtClean="0"/>
              <a:t> </a:t>
            </a:r>
            <a:r>
              <a:rPr lang="fi-FI" dirty="0" err="1" smtClean="0"/>
              <a:t>possible</a:t>
            </a:r>
            <a:r>
              <a:rPr lang="fi-FI" dirty="0" smtClean="0"/>
              <a:t> </a:t>
            </a:r>
            <a:r>
              <a:rPr lang="fi-FI" dirty="0" err="1" smtClean="0"/>
              <a:t>use</a:t>
            </a:r>
            <a:r>
              <a:rPr lang="fi-FI" dirty="0" smtClean="0"/>
              <a:t> </a:t>
            </a:r>
            <a:r>
              <a:rPr lang="fi-FI" dirty="0" err="1" smtClean="0"/>
              <a:t>figures</a:t>
            </a:r>
            <a:r>
              <a:rPr lang="fi-FI" dirty="0" smtClean="0"/>
              <a:t>, </a:t>
            </a:r>
            <a:r>
              <a:rPr lang="fi-FI" dirty="0" err="1" smtClean="0"/>
              <a:t>visualizations</a:t>
            </a:r>
            <a:r>
              <a:rPr lang="fi-FI" dirty="0" smtClean="0"/>
              <a:t> </a:t>
            </a:r>
            <a:r>
              <a:rPr lang="fi-FI" dirty="0" smtClean="0"/>
              <a:t>to </a:t>
            </a:r>
            <a:r>
              <a:rPr lang="fi-FI" dirty="0" err="1" smtClean="0"/>
              <a:t>describe</a:t>
            </a:r>
            <a:r>
              <a:rPr lang="fi-FI" dirty="0" smtClean="0"/>
              <a:t> </a:t>
            </a:r>
            <a:r>
              <a:rPr lang="fi-FI" dirty="0" err="1" smtClean="0"/>
              <a:t>your</a:t>
            </a:r>
            <a:r>
              <a:rPr lang="fi-FI" dirty="0" smtClean="0"/>
              <a:t> </a:t>
            </a:r>
            <a:r>
              <a:rPr lang="fi-FI" dirty="0" err="1" smtClean="0"/>
              <a:t>potential</a:t>
            </a:r>
            <a:r>
              <a:rPr lang="fi-FI" dirty="0" smtClean="0"/>
              <a:t> </a:t>
            </a:r>
            <a:r>
              <a:rPr lang="fi-FI" dirty="0" err="1" smtClean="0"/>
              <a:t>impact</a:t>
            </a:r>
            <a:endParaRPr lang="fi-FI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The </a:t>
            </a:r>
            <a:r>
              <a:rPr lang="fi-FI" dirty="0" err="1" smtClean="0"/>
              <a:t>impact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8756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 smtClean="0"/>
              <a:t>Pick</a:t>
            </a:r>
            <a:r>
              <a:rPr lang="fi-FI" dirty="0" smtClean="0"/>
              <a:t> 1-2 </a:t>
            </a:r>
            <a:r>
              <a:rPr lang="fi-FI" dirty="0" err="1" smtClean="0"/>
              <a:t>need</a:t>
            </a:r>
            <a:r>
              <a:rPr lang="fi-FI" dirty="0" smtClean="0"/>
              <a:t> of the </a:t>
            </a:r>
            <a:r>
              <a:rPr lang="fi-FI" dirty="0" err="1" smtClean="0"/>
              <a:t>support</a:t>
            </a:r>
            <a:endParaRPr lang="fi-FI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Call to action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1926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Y__DB32_375v___EN_V____RGB">
  <a:themeElements>
    <a:clrScheme name="HY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Office, klassinen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HY__DB32_375v___EN_V____RGB</Template>
  <TotalTime>0</TotalTime>
  <Words>141</Words>
  <Application>Microsoft Office PowerPoint</Application>
  <PresentationFormat>On-screen Show (4:3)</PresentationFormat>
  <Paragraphs>28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HY__DB32_375v___EN_V____RGB</vt:lpstr>
      <vt:lpstr>PowerPoint Presentation</vt:lpstr>
      <vt:lpstr>Your idea in one sentence</vt:lpstr>
      <vt:lpstr>Pitch overview – not an actual slide</vt:lpstr>
      <vt:lpstr>challenge</vt:lpstr>
      <vt:lpstr>The team</vt:lpstr>
      <vt:lpstr>Background to the approach</vt:lpstr>
      <vt:lpstr>solution</vt:lpstr>
      <vt:lpstr>The impact</vt:lpstr>
      <vt:lpstr>Call to action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2014-09-30T09:53:08Z</dcterms:created>
  <dcterms:modified xsi:type="dcterms:W3CDTF">2014-10-01T13:14:17Z</dcterms:modified>
</cp:coreProperties>
</file>